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notesMasterIdLst>
    <p:notesMasterId r:id="rId12"/>
  </p:notesMasterIdLst>
  <p:sldIdLst>
    <p:sldId id="256" r:id="rId2"/>
    <p:sldId id="265" r:id="rId3"/>
    <p:sldId id="257" r:id="rId4"/>
    <p:sldId id="266" r:id="rId5"/>
    <p:sldId id="259" r:id="rId6"/>
    <p:sldId id="261" r:id="rId7"/>
    <p:sldId id="263" r:id="rId8"/>
    <p:sldId id="262" r:id="rId9"/>
    <p:sldId id="264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92" autoAdjust="0"/>
  </p:normalViewPr>
  <p:slideViewPr>
    <p:cSldViewPr snapToGrid="0" snapToObjects="1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4E9D1-5A18-8243-8CCD-E09827788332}" type="datetimeFigureOut">
              <a:rPr lang="en-US" smtClean="0"/>
              <a:t>9/18/14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E8D1E-84CA-9D48-BA89-0263D932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9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E8D1E-84CA-9D48-BA89-0263D9321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6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E8D1E-84CA-9D48-BA89-0263D9321D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6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B32461A-250E-4A29-9E9B-599CA3838FA1}" type="datetime1">
              <a:rPr lang="en-US" smtClean="0"/>
              <a:pPr/>
              <a:t>9/18/14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1099-48EC-46A3-9530-F58EB96AF77C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97E24-FFB9-4C73-8C6D-E02A7AD33DB8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D66C-382E-48AD-8F4C-E87C4D4A8B28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6F4ADA4-35DF-4BD1-8C53-4246F035229A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63ED-02B1-490A-8EAD-E0CB136D5388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1BB6-685D-4518-8FAD-1882B9671546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5FFBFE-5C08-4E0E-AF38-FB925F0B4D71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242C-D747-4ADD-80D8-99421268E3A8}" type="datetime1">
              <a:rPr lang="en-US" smtClean="0"/>
              <a:pPr/>
              <a:t>9/18/14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6E82007-CDD1-4BCF-B9F4-9D458EFEEFE1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A4F265-CA88-4C30-A9AD-02E6A5184734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3823242C-D747-4ADD-80D8-99421268E3A8}" type="datetime1">
              <a:rPr lang="en-US" smtClean="0"/>
              <a:pPr/>
              <a:t>9/18/14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hf sldNum="0" hdr="0" ftr="0" dt="0"/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Dara Elass</a:t>
            </a:r>
          </a:p>
          <a:p>
            <a:r>
              <a:rPr lang="en-US" dirty="0" smtClean="0"/>
              <a:t>September 19</a:t>
            </a:r>
            <a:r>
              <a:rPr lang="en-US" baseline="30000" dirty="0" smtClean="0"/>
              <a:t>th</a:t>
            </a:r>
            <a:r>
              <a:rPr lang="en-US" dirty="0" smtClean="0"/>
              <a:t>, 2014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/>
              <a:t>Project Luther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39444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b="1" dirty="0" smtClean="0"/>
              <a:t>Effects of Factors</a:t>
            </a:r>
            <a:endParaRPr lang="en-US" sz="4400" b="1" dirty="0"/>
          </a:p>
        </p:txBody>
      </p:sp>
      <p:pic>
        <p:nvPicPr>
          <p:cNvPr id="6" name="Picture 5" descr="effe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59" y="1638546"/>
            <a:ext cx="6635222" cy="45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2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b="1" dirty="0" smtClean="0"/>
              <a:t>The Client</a:t>
            </a:r>
            <a:endParaRPr lang="en-US" sz="4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97181"/>
            <a:ext cx="3784600" cy="33528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8625" y="4805418"/>
            <a:ext cx="8591550" cy="18853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z="4400" b="1" dirty="0" smtClean="0"/>
              <a:t>Goal: </a:t>
            </a:r>
          </a:p>
          <a:p>
            <a:r>
              <a:rPr lang="en-US" sz="4400" b="1" dirty="0" smtClean="0"/>
              <a:t>Opening Weekend Domestic Gross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02" y="1295401"/>
            <a:ext cx="4356073" cy="32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b="1" dirty="0" smtClean="0"/>
              <a:t>The Factors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09" y="1279103"/>
            <a:ext cx="2451000" cy="2801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62" y="1295402"/>
            <a:ext cx="2784844" cy="2784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70" y="4178294"/>
            <a:ext cx="2248008" cy="2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3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b="1" dirty="0" smtClean="0"/>
              <a:t>Errors of Models</a:t>
            </a:r>
            <a:endParaRPr lang="en-US" sz="4400" b="1" dirty="0"/>
          </a:p>
        </p:txBody>
      </p:sp>
      <p:pic>
        <p:nvPicPr>
          <p:cNvPr id="4" name="Picture 3" descr="errorsofmod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43" y="1392765"/>
            <a:ext cx="6831091" cy="47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b="1" dirty="0" smtClean="0"/>
              <a:t>Results: Budget</a:t>
            </a:r>
            <a:endParaRPr lang="en-US" sz="4400" b="1" dirty="0"/>
          </a:p>
        </p:txBody>
      </p:sp>
      <p:pic>
        <p:nvPicPr>
          <p:cNvPr id="10" name="Picture 9" descr="budg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7" y="1146982"/>
            <a:ext cx="6930012" cy="53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0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b="1" dirty="0" smtClean="0"/>
              <a:t>Results: Director Gross (Director)</a:t>
            </a:r>
            <a:endParaRPr lang="en-US" sz="4400" b="1" dirty="0"/>
          </a:p>
        </p:txBody>
      </p:sp>
      <p:pic>
        <p:nvPicPr>
          <p:cNvPr id="4" name="Picture 3" descr="directorgro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2" y="1004294"/>
            <a:ext cx="7272863" cy="56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b="1" dirty="0" smtClean="0"/>
              <a:t>Results: Director Gross (Movie)</a:t>
            </a:r>
            <a:endParaRPr lang="en-US" sz="4400" b="1" dirty="0"/>
          </a:p>
        </p:txBody>
      </p:sp>
      <p:pic>
        <p:nvPicPr>
          <p:cNvPr id="5" name="Picture 4" descr="director_mov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80" y="1002864"/>
            <a:ext cx="7715304" cy="55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b="1" dirty="0" smtClean="0"/>
              <a:t>Results: Actor Grosses (Actors)</a:t>
            </a:r>
            <a:endParaRPr lang="en-US" sz="4400" b="1" dirty="0"/>
          </a:p>
        </p:txBody>
      </p:sp>
      <p:pic>
        <p:nvPicPr>
          <p:cNvPr id="4" name="Picture 3" descr="act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167052"/>
            <a:ext cx="7723838" cy="55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b="1" dirty="0" smtClean="0"/>
              <a:t>Results: Actor Grosses (Movie)</a:t>
            </a:r>
            <a:endParaRPr lang="en-US" sz="4400" b="1" dirty="0"/>
          </a:p>
        </p:txBody>
      </p:sp>
      <p:pic>
        <p:nvPicPr>
          <p:cNvPr id="5" name="Picture 4" descr="actors_movi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3" y="1099842"/>
            <a:ext cx="7600938" cy="564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22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SOHO.thmx</Template>
  <TotalTime>1269</TotalTime>
  <Words>57</Words>
  <Application>Microsoft Macintosh PowerPoint</Application>
  <PresentationFormat>On-screen Show (4:3)</PresentationFormat>
  <Paragraphs>16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Soho</vt:lpstr>
      <vt:lpstr>Project Luther</vt:lpstr>
      <vt:lpstr>The Client</vt:lpstr>
      <vt:lpstr>The Factors</vt:lpstr>
      <vt:lpstr>Errors of Models</vt:lpstr>
      <vt:lpstr>Results: Budget</vt:lpstr>
      <vt:lpstr>Results: Director Gross (Director)</vt:lpstr>
      <vt:lpstr>Results: Director Gross (Movie)</vt:lpstr>
      <vt:lpstr>Results: Actor Grosses (Actors)</vt:lpstr>
      <vt:lpstr>Results: Actor Grosses (Movie)</vt:lpstr>
      <vt:lpstr>Effects of Factors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Luther</dc:title>
  <dc:creator>Dara Elass</dc:creator>
  <cp:lastModifiedBy>Dara Elass</cp:lastModifiedBy>
  <cp:revision>21</cp:revision>
  <dcterms:created xsi:type="dcterms:W3CDTF">2014-09-18T18:18:34Z</dcterms:created>
  <dcterms:modified xsi:type="dcterms:W3CDTF">2014-09-19T15:27:46Z</dcterms:modified>
</cp:coreProperties>
</file>